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62" r:id="rId4"/>
    <p:sldId id="263" r:id="rId5"/>
    <p:sldId id="266" r:id="rId6"/>
    <p:sldId id="265" r:id="rId7"/>
    <p:sldId id="264" r:id="rId8"/>
    <p:sldId id="268" r:id="rId9"/>
    <p:sldId id="269" r:id="rId10"/>
    <p:sldId id="257" r:id="rId11"/>
    <p:sldId id="258" r:id="rId12"/>
    <p:sldId id="259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74" autoAdjust="0"/>
    <p:restoredTop sz="84861" autoAdjust="0"/>
  </p:normalViewPr>
  <p:slideViewPr>
    <p:cSldViewPr snapToGrid="0">
      <p:cViewPr varScale="1">
        <p:scale>
          <a:sx n="98" d="100"/>
          <a:sy n="98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13C2CE-190C-4B50-B22B-4C150373429A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1E7A-356F-4703-BA6B-3934391B20FF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599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11E7A-356F-4703-BA6B-3934391B20FF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2540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711E7A-356F-4703-BA6B-3934391B20FF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2561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409A-9D7F-FE81-CFCD-0A2564D18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57A77-9AAB-68E8-F1C5-D9E46F8F2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05A45-82C3-A3C2-70D2-B1C4D624A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7301C-9C42-7A30-D599-42B1F1283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328DA-D337-3A17-9FF1-6B1FAB2CF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644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0FB3-1CAF-2DB7-CBAD-1005BB444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43A62-D1A4-132C-ADA9-5F5B8370B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A61F0-4E11-6474-6783-1CA67E33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1C642-C7AD-A66F-4CA0-E7666770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CB666-FE64-8AEA-905B-65B79ED8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05458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3EA98B-68E2-7C82-B7F3-82C1026029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C7958-5C01-B097-4FF2-DA932B3EE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620F9C-79E6-B7F9-DCCE-760E93AD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CB330-BFE6-CE26-77A2-DB5AF6C5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E9ABA-EB4D-4789-1690-373409A47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889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B1445-0B74-2EB0-22E3-ECF233B38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DD04F-BA7A-4820-786E-500F07971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47E9-50ED-7BCB-1DA9-48CC64A3D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330-CFFB-CB24-79FD-D9AF36FE1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1713-CE52-E795-0F7C-42EAED40E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8607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5D8B-73F6-99ED-59F6-7DE6F815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9A7DA-DD7A-12C8-2622-8B5981163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FF23E-4518-8D0B-B7CE-A84D94DC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70D84-C49A-B261-5DD7-774DEDF2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EF064-03F0-5F8A-1EF0-53AC95AD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425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EF0CA-AEBD-7C1F-04CD-FE04C6C7E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3CB5E-5381-E56F-4A0F-1B791D0805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14A27-E15E-2272-FA22-5FA9317F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DBD4C-D4D6-CDB0-F757-91E54E95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82327-6C58-3EEE-3EA8-9BAF6557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88C5B-6A10-1E03-3CE6-AC0465F1A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72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1FF6-F6D0-3138-902B-44D87A14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0E573-2D25-4DE9-C10D-72AFBB6F5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434FF-BC55-7BCC-E65F-A476AD0E1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325DF-E1A5-444C-871E-71AF726C0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D22996-4710-14D6-9FC0-7A352209B1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D08D3-E26B-C65D-6825-610C7E4FA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0B6D31-9873-E4C8-388D-1997F8A18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6CD8F-F7F4-B290-7469-16BE25F5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6518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07EA-01D6-F7D4-E04B-73E97ADC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DC0A55-8355-3830-01BC-57C95CF3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C6609-CF79-FC1C-7C62-CEF15EEB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B3854-D806-097B-AD20-A3BD093D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03958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2FE2A-6023-BCF2-5AF7-78C5D9CB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6939A-D9F1-942B-03CB-13F19C86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91012-0491-3FB3-7F32-D45C43B46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1693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2FD9-1BCA-B477-4053-BF8C51882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46791-7B74-D04F-A068-5B1E50050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3B9EA-299B-FE02-AC9E-B4E5ED88D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44E97-A74B-40C6-83EC-E0F417985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FEA6EA-7C35-82A8-69D2-AEF80C48B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D9918-7F3D-C7CF-869E-22FDBB022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920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202B-0383-FC3B-B5F4-34708F55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390D13-F164-0B92-1D82-020BB9EC8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B276B-D133-2674-381B-CE0F255B85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5FD04C-708E-8131-0FC2-D33ED1003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00CC1E-C2BE-8DF5-8560-53DCB782C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94A4F-5AA1-D725-8DAB-ED5BA0EE2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6255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45CC2-EF24-5040-4B71-C34BDDDB2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F2654-5200-C22D-12AC-C05949975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1F87-A895-D735-A533-38FE86B51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06CF3-B81E-4E79-A515-3F17BB04E479}" type="datetimeFigureOut">
              <a:rPr lang="en-NZ" smtClean="0"/>
              <a:t>8/02/2024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00CEF-4A65-97D3-CCE9-C8C14C37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FD56E-9F06-12F4-08DB-9F04E5490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2EE9-4B47-4861-A18B-7FAA4BAE8766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455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5" Type="http://schemas.openxmlformats.org/officeDocument/2006/relationships/image" Target="../media/image8.tif"/><Relationship Id="rId4" Type="http://schemas.openxmlformats.org/officeDocument/2006/relationships/image" Target="../media/image9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"/><Relationship Id="rId5" Type="http://schemas.openxmlformats.org/officeDocument/2006/relationships/image" Target="../media/image10.tif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5B1BC56-14CF-E87F-0644-2A1D6224C332}"/>
              </a:ext>
            </a:extLst>
          </p:cNvPr>
          <p:cNvGrpSpPr/>
          <p:nvPr/>
        </p:nvGrpSpPr>
        <p:grpSpPr>
          <a:xfrm>
            <a:off x="1436418" y="2148073"/>
            <a:ext cx="3806659" cy="2907930"/>
            <a:chOff x="1436418" y="2148073"/>
            <a:chExt cx="3806659" cy="2907930"/>
          </a:xfrm>
        </p:grpSpPr>
        <p:pic>
          <p:nvPicPr>
            <p:cNvPr id="7" name="Picture 6" descr="A molecule structure with balls and a blu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6937E209-B241-D7FA-E4C2-D45051EC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418" y="2148073"/>
              <a:ext cx="3806659" cy="29079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5544D6-FAB3-990C-9F74-4E91699EBDD9}"/>
                </a:ext>
              </a:extLst>
            </p:cNvPr>
            <p:cNvSpPr/>
            <p:nvPr/>
          </p:nvSpPr>
          <p:spPr>
            <a:xfrm>
              <a:off x="1588655" y="3094181"/>
              <a:ext cx="1653310" cy="1450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EDA1FF-A9E5-275C-1C7C-A0E153F9E29A}"/>
              </a:ext>
            </a:extLst>
          </p:cNvPr>
          <p:cNvGrpSpPr/>
          <p:nvPr/>
        </p:nvGrpSpPr>
        <p:grpSpPr>
          <a:xfrm>
            <a:off x="6096000" y="2148073"/>
            <a:ext cx="3806659" cy="2907930"/>
            <a:chOff x="6096000" y="2148073"/>
            <a:chExt cx="3806659" cy="2907930"/>
          </a:xfrm>
        </p:grpSpPr>
        <p:pic>
          <p:nvPicPr>
            <p:cNvPr id="5" name="Picture 4" descr="A molecule model with red blue and grey balls&#10;&#10;Description automatically generated">
              <a:extLst>
                <a:ext uri="{FF2B5EF4-FFF2-40B4-BE49-F238E27FC236}">
                  <a16:creationId xmlns:a16="http://schemas.microsoft.com/office/drawing/2014/main" id="{B50D887E-F59E-034D-F96B-BEECD62D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148073"/>
              <a:ext cx="3806659" cy="290793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3B15FC-566C-08DE-6B41-99F489FB4985}"/>
                </a:ext>
              </a:extLst>
            </p:cNvPr>
            <p:cNvSpPr/>
            <p:nvPr/>
          </p:nvSpPr>
          <p:spPr>
            <a:xfrm>
              <a:off x="6788728" y="3509818"/>
              <a:ext cx="1588654" cy="1219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428626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3E83C6-F7BE-5CC7-C3FC-90673AC6018F}"/>
              </a:ext>
            </a:extLst>
          </p:cNvPr>
          <p:cNvGrpSpPr/>
          <p:nvPr/>
        </p:nvGrpSpPr>
        <p:grpSpPr>
          <a:xfrm>
            <a:off x="5619254" y="1790938"/>
            <a:ext cx="4450089" cy="1868428"/>
            <a:chOff x="941324" y="630475"/>
            <a:chExt cx="4450089" cy="1868428"/>
          </a:xfrm>
        </p:grpSpPr>
        <p:pic>
          <p:nvPicPr>
            <p:cNvPr id="7" name="Picture 6" descr="A black and white background with red lines&#10;&#10;Description automatically generated">
              <a:extLst>
                <a:ext uri="{FF2B5EF4-FFF2-40B4-BE49-F238E27FC236}">
                  <a16:creationId xmlns:a16="http://schemas.microsoft.com/office/drawing/2014/main" id="{8BFC2A02-1AA5-1300-28E6-FB53CB065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1324" y="630475"/>
              <a:ext cx="4450089" cy="186842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5E816C-905D-26CE-91FD-603AD18F4F87}"/>
                </a:ext>
              </a:extLst>
            </p:cNvPr>
            <p:cNvSpPr txBox="1"/>
            <p:nvPr/>
          </p:nvSpPr>
          <p:spPr>
            <a:xfrm>
              <a:off x="1926455" y="1030237"/>
              <a:ext cx="4876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H</a:t>
              </a:r>
              <a:r>
                <a:rPr lang="en-NZ" sz="1200" baseline="-25000" dirty="0">
                  <a:latin typeface="DejaVu Sans "/>
                  <a:cs typeface="Helvetica" panose="020B0604020202020204" pitchFamily="34" charset="0"/>
                </a:rPr>
                <a:t>2</a:t>
              </a:r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61697D-1B19-EC61-A0AE-F14E1A02B8FE}"/>
                </a:ext>
              </a:extLst>
            </p:cNvPr>
            <p:cNvSpPr txBox="1"/>
            <p:nvPr/>
          </p:nvSpPr>
          <p:spPr>
            <a:xfrm>
              <a:off x="3863268" y="74331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1200" dirty="0">
                  <a:latin typeface="DejaVu Sans "/>
                  <a:cs typeface="Helvetica" panose="020B0604020202020204" pitchFamily="34" charset="0"/>
                </a:rPr>
                <a:t>DMSO</a:t>
              </a:r>
              <a:endParaRPr lang="en-NZ" sz="1400" baseline="-25000" dirty="0">
                <a:latin typeface="DejaVu Sans "/>
                <a:cs typeface="Helvetica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46215D8-DF36-05D0-4224-B09B5402D4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476" y="1317009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E50BA7-640F-1C24-3ECF-75E1883F2564}"/>
                </a:ext>
              </a:extLst>
            </p:cNvPr>
            <p:cNvCxnSpPr/>
            <p:nvPr/>
          </p:nvCxnSpPr>
          <p:spPr>
            <a:xfrm flipH="1">
              <a:off x="4020851" y="1012490"/>
              <a:ext cx="172796" cy="2574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Picture 15" descr="A black and white background with a blue line&#10;&#10;Description automatically generated">
            <a:extLst>
              <a:ext uri="{FF2B5EF4-FFF2-40B4-BE49-F238E27FC236}">
                <a16:creationId xmlns:a16="http://schemas.microsoft.com/office/drawing/2014/main" id="{3564BE46-8A80-85D7-E2A1-069AEFECA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1790938"/>
            <a:ext cx="4450089" cy="18714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2B1944-EA04-5D93-8180-F57711FDFCDC}"/>
              </a:ext>
            </a:extLst>
          </p:cNvPr>
          <p:cNvSpPr txBox="1"/>
          <p:nvPr/>
        </p:nvSpPr>
        <p:spPr>
          <a:xfrm>
            <a:off x="1913992" y="2153407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CFB27-4128-8834-95B4-40B0F69EBD83}"/>
              </a:ext>
            </a:extLst>
          </p:cNvPr>
          <p:cNvSpPr txBox="1"/>
          <p:nvPr/>
        </p:nvSpPr>
        <p:spPr>
          <a:xfrm>
            <a:off x="3863268" y="2153407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2A11EF-E40B-A891-F8E4-80B7506DA102}"/>
              </a:ext>
            </a:extLst>
          </p:cNvPr>
          <p:cNvCxnSpPr>
            <a:cxnSpLocks/>
          </p:cNvCxnSpPr>
          <p:nvPr/>
        </p:nvCxnSpPr>
        <p:spPr>
          <a:xfrm flipH="1">
            <a:off x="1985013" y="244017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5720A4-3AE1-38CA-C90E-3CDCFA259AE0}"/>
              </a:ext>
            </a:extLst>
          </p:cNvPr>
          <p:cNvCxnSpPr/>
          <p:nvPr/>
        </p:nvCxnSpPr>
        <p:spPr>
          <a:xfrm flipH="1">
            <a:off x="4020851" y="2422584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7A5CC70-0D80-6060-56F5-F9544659E620}"/>
              </a:ext>
            </a:extLst>
          </p:cNvPr>
          <p:cNvSpPr txBox="1"/>
          <p:nvPr/>
        </p:nvSpPr>
        <p:spPr>
          <a:xfrm>
            <a:off x="4627340" y="2284084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391BB7-EFA4-ED9F-7F07-45544ADEDC1F}"/>
              </a:ext>
            </a:extLst>
          </p:cNvPr>
          <p:cNvCxnSpPr/>
          <p:nvPr/>
        </p:nvCxnSpPr>
        <p:spPr>
          <a:xfrm flipH="1">
            <a:off x="4784923" y="2553261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15BE44-09A0-F678-A091-C516374F2E0C}"/>
              </a:ext>
            </a:extLst>
          </p:cNvPr>
          <p:cNvSpPr txBox="1"/>
          <p:nvPr/>
        </p:nvSpPr>
        <p:spPr>
          <a:xfrm>
            <a:off x="1114326" y="2301679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CAC87FB-6C17-1730-22EF-3394B8BE3EB7}"/>
              </a:ext>
            </a:extLst>
          </p:cNvPr>
          <p:cNvCxnSpPr>
            <a:cxnSpLocks/>
          </p:cNvCxnSpPr>
          <p:nvPr/>
        </p:nvCxnSpPr>
        <p:spPr>
          <a:xfrm>
            <a:off x="1516940" y="2580897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6FDEFEB-3B2A-F571-4D33-A4556B413A96}"/>
              </a:ext>
            </a:extLst>
          </p:cNvPr>
          <p:cNvSpPr txBox="1"/>
          <p:nvPr/>
        </p:nvSpPr>
        <p:spPr>
          <a:xfrm>
            <a:off x="3099195" y="2157067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EAF777E-600B-9E4F-6819-C506AB7FDACC}"/>
              </a:ext>
            </a:extLst>
          </p:cNvPr>
          <p:cNvCxnSpPr>
            <a:cxnSpLocks/>
          </p:cNvCxnSpPr>
          <p:nvPr/>
        </p:nvCxnSpPr>
        <p:spPr>
          <a:xfrm flipH="1">
            <a:off x="3129357" y="2446373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69BEFF34-B3ED-FD90-C56B-48773EFE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24" y="4429321"/>
            <a:ext cx="4450089" cy="186842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7D69F6D-A85C-0495-8A1B-BB3C239B3B2D}"/>
              </a:ext>
            </a:extLst>
          </p:cNvPr>
          <p:cNvSpPr txBox="1"/>
          <p:nvPr/>
        </p:nvSpPr>
        <p:spPr>
          <a:xfrm>
            <a:off x="1855434" y="4900818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H</a:t>
            </a:r>
            <a:r>
              <a:rPr lang="en-NZ" sz="1200" baseline="-25000" dirty="0">
                <a:latin typeface="DejaVu Sans "/>
                <a:cs typeface="Helvetica" panose="020B0604020202020204" pitchFamily="34" charset="0"/>
              </a:rPr>
              <a:t>2</a:t>
            </a:r>
            <a:r>
              <a:rPr lang="en-NZ" sz="1200" dirty="0">
                <a:latin typeface="DejaVu Sans "/>
                <a:cs typeface="Helvetica" panose="020B0604020202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974379-4CCB-0FE4-75DA-550C2367FF85}"/>
              </a:ext>
            </a:extLst>
          </p:cNvPr>
          <p:cNvSpPr txBox="1"/>
          <p:nvPr/>
        </p:nvSpPr>
        <p:spPr>
          <a:xfrm>
            <a:off x="3863268" y="4762319"/>
            <a:ext cx="6607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DMSO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6BD11-D00A-6617-9FB0-AF566E57413A}"/>
              </a:ext>
            </a:extLst>
          </p:cNvPr>
          <p:cNvCxnSpPr>
            <a:cxnSpLocks/>
          </p:cNvCxnSpPr>
          <p:nvPr/>
        </p:nvCxnSpPr>
        <p:spPr>
          <a:xfrm flipH="1">
            <a:off x="1926455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E571E4-ED30-9042-4540-794DAA1E2FE5}"/>
              </a:ext>
            </a:extLst>
          </p:cNvPr>
          <p:cNvCxnSpPr/>
          <p:nvPr/>
        </p:nvCxnSpPr>
        <p:spPr>
          <a:xfrm flipH="1">
            <a:off x="4024238" y="5047119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270C83D-3547-7845-6D01-337B24ADD48C}"/>
              </a:ext>
            </a:extLst>
          </p:cNvPr>
          <p:cNvSpPr txBox="1"/>
          <p:nvPr/>
        </p:nvSpPr>
        <p:spPr>
          <a:xfrm>
            <a:off x="4611694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625075-0CCE-E611-1723-7044C67D6414}"/>
              </a:ext>
            </a:extLst>
          </p:cNvPr>
          <p:cNvCxnSpPr/>
          <p:nvPr/>
        </p:nvCxnSpPr>
        <p:spPr>
          <a:xfrm flipH="1">
            <a:off x="4782278" y="5177817"/>
            <a:ext cx="172796" cy="257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A84614C-A719-7CB4-55FD-553742EBE257}"/>
              </a:ext>
            </a:extLst>
          </p:cNvPr>
          <p:cNvSpPr txBox="1"/>
          <p:nvPr/>
        </p:nvSpPr>
        <p:spPr>
          <a:xfrm>
            <a:off x="1116661" y="4900818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4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3314E0C-7155-9ECE-88A1-732BB5F7BE3F}"/>
              </a:ext>
            </a:extLst>
          </p:cNvPr>
          <p:cNvCxnSpPr>
            <a:cxnSpLocks/>
          </p:cNvCxnSpPr>
          <p:nvPr/>
        </p:nvCxnSpPr>
        <p:spPr>
          <a:xfrm>
            <a:off x="1519275" y="5180036"/>
            <a:ext cx="46617" cy="35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F0AC968-9BA7-B65E-0EF9-F49115328A41}"/>
              </a:ext>
            </a:extLst>
          </p:cNvPr>
          <p:cNvSpPr txBox="1"/>
          <p:nvPr/>
        </p:nvSpPr>
        <p:spPr>
          <a:xfrm>
            <a:off x="3083549" y="4761603"/>
            <a:ext cx="692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200" dirty="0">
                <a:latin typeface="DejaVu Sans "/>
                <a:cs typeface="Helvetica" panose="020B0604020202020204" pitchFamily="34" charset="0"/>
              </a:rPr>
              <a:t>PBASE</a:t>
            </a:r>
            <a:endParaRPr lang="en-NZ" sz="1200" baseline="-25000" dirty="0"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A33378-0D9B-BC6D-4EF7-159DF567020C}"/>
              </a:ext>
            </a:extLst>
          </p:cNvPr>
          <p:cNvCxnSpPr>
            <a:cxnSpLocks/>
          </p:cNvCxnSpPr>
          <p:nvPr/>
        </p:nvCxnSpPr>
        <p:spPr>
          <a:xfrm flipH="1">
            <a:off x="3126191" y="5038602"/>
            <a:ext cx="277319" cy="3833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608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ght on a black surface&#10;&#10;Description automatically generated with medium confidence">
            <a:extLst>
              <a:ext uri="{FF2B5EF4-FFF2-40B4-BE49-F238E27FC236}">
                <a16:creationId xmlns:a16="http://schemas.microsoft.com/office/drawing/2014/main" id="{BA06A390-D27F-38B5-7736-AC41E13E6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10" y="1487582"/>
            <a:ext cx="5697414" cy="4290821"/>
          </a:xfrm>
          <a:prstGeom prst="rect">
            <a:avLst/>
          </a:prstGeom>
        </p:spPr>
      </p:pic>
      <p:pic>
        <p:nvPicPr>
          <p:cNvPr id="7" name="Picture 6" descr="A green glowing lines on a black background&#10;&#10;Description automatically generated">
            <a:extLst>
              <a:ext uri="{FF2B5EF4-FFF2-40B4-BE49-F238E27FC236}">
                <a16:creationId xmlns:a16="http://schemas.microsoft.com/office/drawing/2014/main" id="{0CDA3C68-8CD9-76F0-10CA-BDA64BE8F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76" y="1487583"/>
            <a:ext cx="5697415" cy="4290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B8CB6-5ED9-D7C0-DAE0-2D1EEDE8419F}"/>
              </a:ext>
            </a:extLst>
          </p:cNvPr>
          <p:cNvSpPr txBox="1"/>
          <p:nvPr/>
        </p:nvSpPr>
        <p:spPr>
          <a:xfrm>
            <a:off x="3019454" y="4294090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5F5534-C9CB-69A2-A670-A52AE8295A56}"/>
              </a:ext>
            </a:extLst>
          </p:cNvPr>
          <p:cNvSpPr txBox="1"/>
          <p:nvPr/>
        </p:nvSpPr>
        <p:spPr>
          <a:xfrm>
            <a:off x="4718976" y="176718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829F-7756-21C3-8CA0-5BD309D60CB8}"/>
              </a:ext>
            </a:extLst>
          </p:cNvPr>
          <p:cNvSpPr txBox="1"/>
          <p:nvPr/>
        </p:nvSpPr>
        <p:spPr>
          <a:xfrm>
            <a:off x="3936754" y="3431787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1ED31D-E87D-DEAD-646A-A95B5D60301F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416531" y="3662620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975700-990B-AADB-0719-386C435D5737}"/>
              </a:ext>
            </a:extLst>
          </p:cNvPr>
          <p:cNvCxnSpPr>
            <a:cxnSpLocks/>
          </p:cNvCxnSpPr>
          <p:nvPr/>
        </p:nvCxnSpPr>
        <p:spPr>
          <a:xfrm flipH="1">
            <a:off x="9425368" y="3581469"/>
            <a:ext cx="520223" cy="10304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964B769-407F-3D7C-943D-0E70F6BA0C9E}"/>
              </a:ext>
            </a:extLst>
          </p:cNvPr>
          <p:cNvSpPr txBox="1"/>
          <p:nvPr/>
        </p:nvSpPr>
        <p:spPr>
          <a:xfrm>
            <a:off x="2488610" y="2475338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E7BDF3-C6CA-BA60-57C4-13153965309F}"/>
              </a:ext>
            </a:extLst>
          </p:cNvPr>
          <p:cNvSpPr txBox="1"/>
          <p:nvPr/>
        </p:nvSpPr>
        <p:spPr>
          <a:xfrm>
            <a:off x="999944" y="485341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463A44-13F2-096E-311B-1B781353634F}"/>
              </a:ext>
            </a:extLst>
          </p:cNvPr>
          <p:cNvSpPr txBox="1"/>
          <p:nvPr/>
        </p:nvSpPr>
        <p:spPr>
          <a:xfrm>
            <a:off x="9028291" y="4201279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2FAACEF-4E8F-9D42-6B2C-4A3E89C03C51}"/>
              </a:ext>
            </a:extLst>
          </p:cNvPr>
          <p:cNvSpPr txBox="1"/>
          <p:nvPr/>
        </p:nvSpPr>
        <p:spPr>
          <a:xfrm>
            <a:off x="10727813" y="1674376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CB58AC-C603-5136-2AFA-439516715DF8}"/>
              </a:ext>
            </a:extLst>
          </p:cNvPr>
          <p:cNvSpPr txBox="1"/>
          <p:nvPr/>
        </p:nvSpPr>
        <p:spPr>
          <a:xfrm>
            <a:off x="9945591" y="3338976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Graphene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297912-0666-D825-6757-F9FA0E2ADE14}"/>
              </a:ext>
            </a:extLst>
          </p:cNvPr>
          <p:cNvSpPr txBox="1"/>
          <p:nvPr/>
        </p:nvSpPr>
        <p:spPr>
          <a:xfrm>
            <a:off x="8497447" y="2382527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D92D2E-B05F-78D5-732E-146E0A56AC82}"/>
              </a:ext>
            </a:extLst>
          </p:cNvPr>
          <p:cNvSpPr txBox="1"/>
          <p:nvPr/>
        </p:nvSpPr>
        <p:spPr>
          <a:xfrm>
            <a:off x="7008781" y="476060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0180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4E23171-4F7D-2790-1D7E-2AB98DC01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64" y="420036"/>
            <a:ext cx="3666744" cy="2761488"/>
          </a:xfrm>
          <a:prstGeom prst="rect">
            <a:avLst/>
          </a:prstGeom>
        </p:spPr>
      </p:pic>
      <p:pic>
        <p:nvPicPr>
          <p:cNvPr id="3" name="Picture 2" descr="A green background with a black line&#10;&#10;Description automatically generated">
            <a:extLst>
              <a:ext uri="{FF2B5EF4-FFF2-40B4-BE49-F238E27FC236}">
                <a16:creationId xmlns:a16="http://schemas.microsoft.com/office/drawing/2014/main" id="{97803AB5-15A0-11A5-059E-DBAE5D794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86" y="215804"/>
            <a:ext cx="3679942" cy="27614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93C5FE-8316-1494-F20D-2D6E5AAEF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76" y="3244546"/>
            <a:ext cx="4249006" cy="33051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BC93A8E-BB9A-F64B-21EF-1F7A58FADB6E}"/>
              </a:ext>
            </a:extLst>
          </p:cNvPr>
          <p:cNvCxnSpPr>
            <a:cxnSpLocks/>
          </p:cNvCxnSpPr>
          <p:nvPr/>
        </p:nvCxnSpPr>
        <p:spPr>
          <a:xfrm flipH="1">
            <a:off x="8186379" y="1518909"/>
            <a:ext cx="375730" cy="28187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82757D0-FF39-9354-6D3D-DBCF754375DB}"/>
              </a:ext>
            </a:extLst>
          </p:cNvPr>
          <p:cNvSpPr txBox="1"/>
          <p:nvPr/>
        </p:nvSpPr>
        <p:spPr>
          <a:xfrm>
            <a:off x="6949324" y="687912"/>
            <a:ext cx="290345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Unencapsulated</a:t>
            </a:r>
          </a:p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region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B16250-C0A0-2F7C-F61F-EECB23DD512F}"/>
              </a:ext>
            </a:extLst>
          </p:cNvPr>
          <p:cNvCxnSpPr>
            <a:cxnSpLocks/>
          </p:cNvCxnSpPr>
          <p:nvPr/>
        </p:nvCxnSpPr>
        <p:spPr>
          <a:xfrm flipH="1">
            <a:off x="2887736" y="4823084"/>
            <a:ext cx="748071" cy="1012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7C6D05-3342-17DF-439F-41761518A620}"/>
              </a:ext>
            </a:extLst>
          </p:cNvPr>
          <p:cNvSpPr txBox="1"/>
          <p:nvPr/>
        </p:nvSpPr>
        <p:spPr>
          <a:xfrm>
            <a:off x="3261771" y="4592251"/>
            <a:ext cx="1823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pic>
        <p:nvPicPr>
          <p:cNvPr id="14" name="Picture 13" descr="A red line with white text&#10;&#10;Description automatically generated">
            <a:extLst>
              <a:ext uri="{FF2B5EF4-FFF2-40B4-BE49-F238E27FC236}">
                <a16:creationId xmlns:a16="http://schemas.microsoft.com/office/drawing/2014/main" id="{B400D07B-CA1A-8050-A8AC-8B85D3ED6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2" y="3468388"/>
            <a:ext cx="3666744" cy="276148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72D0D8-03AF-1BBB-C0B1-474F8A6C4141}"/>
              </a:ext>
            </a:extLst>
          </p:cNvPr>
          <p:cNvCxnSpPr>
            <a:cxnSpLocks/>
          </p:cNvCxnSpPr>
          <p:nvPr/>
        </p:nvCxnSpPr>
        <p:spPr>
          <a:xfrm flipH="1">
            <a:off x="3418354" y="4693506"/>
            <a:ext cx="764807" cy="1556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EDF4E8-D4EC-DCE7-0177-FD3D83F2998C}"/>
              </a:ext>
            </a:extLst>
          </p:cNvPr>
          <p:cNvSpPr txBox="1"/>
          <p:nvPr/>
        </p:nvSpPr>
        <p:spPr>
          <a:xfrm>
            <a:off x="4075177" y="4392440"/>
            <a:ext cx="1176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  <a:endParaRPr lang="en-NZ" sz="1200" dirty="0">
              <a:solidFill>
                <a:schemeClr val="bg1"/>
              </a:solidFill>
              <a:latin typeface="DejaVu Sans "/>
              <a:cs typeface="Helvetica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1AD90-3C8A-EB34-7501-D2E393F93346}"/>
              </a:ext>
            </a:extLst>
          </p:cNvPr>
          <p:cNvSpPr txBox="1"/>
          <p:nvPr/>
        </p:nvSpPr>
        <p:spPr>
          <a:xfrm>
            <a:off x="2000250" y="4057650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D16537-FFED-286D-E5BB-CA7D2B65EE20}"/>
              </a:ext>
            </a:extLst>
          </p:cNvPr>
          <p:cNvSpPr txBox="1"/>
          <p:nvPr/>
        </p:nvSpPr>
        <p:spPr>
          <a:xfrm>
            <a:off x="3672591" y="5211202"/>
            <a:ext cx="1074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</p:spTree>
    <p:extLst>
      <p:ext uri="{BB962C8B-B14F-4D97-AF65-F5344CB8AC3E}">
        <p14:creationId xmlns:p14="http://schemas.microsoft.com/office/powerpoint/2010/main" val="256185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1572-99DC-30BD-A629-93348F8B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5" name="Picture 4" descr="A red square object with white text&#10;&#10;Description automatically generated">
            <a:extLst>
              <a:ext uri="{FF2B5EF4-FFF2-40B4-BE49-F238E27FC236}">
                <a16:creationId xmlns:a16="http://schemas.microsoft.com/office/drawing/2014/main" id="{3697E573-E98B-C2D4-63FE-F6B5AEA14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9" y="2401455"/>
            <a:ext cx="4890180" cy="3429000"/>
          </a:xfrm>
          <a:prstGeom prst="rect">
            <a:avLst/>
          </a:prstGeom>
        </p:spPr>
      </p:pic>
      <p:pic>
        <p:nvPicPr>
          <p:cNvPr id="7" name="Picture 6" descr="A red and black background&#10;&#10;Description automatically generated">
            <a:extLst>
              <a:ext uri="{FF2B5EF4-FFF2-40B4-BE49-F238E27FC236}">
                <a16:creationId xmlns:a16="http://schemas.microsoft.com/office/drawing/2014/main" id="{D0B6F8E7-DB0D-49D1-F812-A36C35B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01455"/>
            <a:ext cx="489018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3AC80C-ABF0-2558-22AC-9665F41DA28E}"/>
              </a:ext>
            </a:extLst>
          </p:cNvPr>
          <p:cNvSpPr txBox="1"/>
          <p:nvPr/>
        </p:nvSpPr>
        <p:spPr>
          <a:xfrm>
            <a:off x="1946708" y="2844225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0EAE1F-E581-96EC-7635-CA2F6774AE8E}"/>
              </a:ext>
            </a:extLst>
          </p:cNvPr>
          <p:cNvSpPr txBox="1"/>
          <p:nvPr/>
        </p:nvSpPr>
        <p:spPr>
          <a:xfrm>
            <a:off x="7281475" y="2844225"/>
            <a:ext cx="137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DejaVu Sans "/>
              </a:rPr>
              <a:t>Cr/Au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E6CF1A-D591-D1EF-3967-6D53D3A87D52}"/>
              </a:ext>
            </a:extLst>
          </p:cNvPr>
          <p:cNvCxnSpPr>
            <a:cxnSpLocks/>
          </p:cNvCxnSpPr>
          <p:nvPr/>
        </p:nvCxnSpPr>
        <p:spPr>
          <a:xfrm flipH="1" flipV="1">
            <a:off x="3117652" y="3429000"/>
            <a:ext cx="638386" cy="23955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EB46EA-EA4A-6FED-0BBE-96C9CA1E672E}"/>
              </a:ext>
            </a:extLst>
          </p:cNvPr>
          <p:cNvCxnSpPr>
            <a:cxnSpLocks/>
          </p:cNvCxnSpPr>
          <p:nvPr/>
        </p:nvCxnSpPr>
        <p:spPr>
          <a:xfrm flipH="1" flipV="1">
            <a:off x="2739629" y="3409545"/>
            <a:ext cx="756046" cy="154345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651379-9D23-F134-FB7C-B1F8C4B0BF13}"/>
              </a:ext>
            </a:extLst>
          </p:cNvPr>
          <p:cNvCxnSpPr>
            <a:cxnSpLocks/>
          </p:cNvCxnSpPr>
          <p:nvPr/>
        </p:nvCxnSpPr>
        <p:spPr>
          <a:xfrm flipH="1" flipV="1">
            <a:off x="7969237" y="3445537"/>
            <a:ext cx="756046" cy="154345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F0D6BD-1FFB-A122-199B-5B699DF7F16B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3409545"/>
            <a:ext cx="647700" cy="2590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98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lines with white text&#10;&#10;Description automatically generated">
            <a:extLst>
              <a:ext uri="{FF2B5EF4-FFF2-40B4-BE49-F238E27FC236}">
                <a16:creationId xmlns:a16="http://schemas.microsoft.com/office/drawing/2014/main" id="{741DB9B6-67C0-6492-76ED-40A7AE751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835" y="1606337"/>
            <a:ext cx="3666743" cy="2867937"/>
          </a:xfrm>
          <a:prstGeom prst="rect">
            <a:avLst/>
          </a:prstGeom>
        </p:spPr>
      </p:pic>
      <p:pic>
        <p:nvPicPr>
          <p:cNvPr id="11" name="Picture 10" descr="A green ligh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5665836-8DAF-4B1E-43FA-C03C63AA3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38" y="3549534"/>
            <a:ext cx="4062984" cy="2761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5B5F9-4C3B-6862-E96B-7384E48B31C6}"/>
              </a:ext>
            </a:extLst>
          </p:cNvPr>
          <p:cNvSpPr txBox="1"/>
          <p:nvPr/>
        </p:nvSpPr>
        <p:spPr>
          <a:xfrm>
            <a:off x="2931622" y="36428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C4F1E-380A-ACF6-7647-5E9F5CF7C389}"/>
              </a:ext>
            </a:extLst>
          </p:cNvPr>
          <p:cNvSpPr txBox="1"/>
          <p:nvPr/>
        </p:nvSpPr>
        <p:spPr>
          <a:xfrm>
            <a:off x="4477179" y="5231612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Ti/Au</a:t>
            </a:r>
            <a:endParaRPr lang="en-NZ" sz="2400" baseline="-25000" dirty="0">
              <a:solidFill>
                <a:schemeClr val="bg1"/>
              </a:solidFill>
              <a:latin typeface="DejaVu Sans "/>
            </a:endParaRPr>
          </a:p>
        </p:txBody>
      </p:sp>
      <p:pic>
        <p:nvPicPr>
          <p:cNvPr id="15" name="Picture 14" descr="A green circle with white text&#10;&#10;Description automatically generated">
            <a:extLst>
              <a:ext uri="{FF2B5EF4-FFF2-40B4-BE49-F238E27FC236}">
                <a16:creationId xmlns:a16="http://schemas.microsoft.com/office/drawing/2014/main" id="{933361C1-5E1B-0D6B-0081-FB31BF823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238" y="667512"/>
            <a:ext cx="4062984" cy="2761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28D709-71A1-906A-0B99-B524865E6B8C}"/>
              </a:ext>
            </a:extLst>
          </p:cNvPr>
          <p:cNvSpPr txBox="1"/>
          <p:nvPr/>
        </p:nvSpPr>
        <p:spPr>
          <a:xfrm>
            <a:off x="3455972" y="104299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24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B65A3F-593A-1580-5985-3B6DA26B6B72}"/>
              </a:ext>
            </a:extLst>
          </p:cNvPr>
          <p:cNvSpPr txBox="1"/>
          <p:nvPr/>
        </p:nvSpPr>
        <p:spPr>
          <a:xfrm>
            <a:off x="4762583" y="703058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400" dirty="0">
                <a:solidFill>
                  <a:schemeClr val="bg1"/>
                </a:solidFill>
                <a:latin typeface="DejaVu Sans "/>
              </a:rPr>
              <a:t>Ti/Au</a:t>
            </a:r>
            <a:endParaRPr lang="en-NZ" sz="2400" baseline="-25000" dirty="0">
              <a:solidFill>
                <a:schemeClr val="bg1"/>
              </a:solidFill>
              <a:latin typeface="DejaVu Sans "/>
            </a:endParaRPr>
          </a:p>
        </p:txBody>
      </p:sp>
    </p:spTree>
    <p:extLst>
      <p:ext uri="{BB962C8B-B14F-4D97-AF65-F5344CB8AC3E}">
        <p14:creationId xmlns:p14="http://schemas.microsoft.com/office/powerpoint/2010/main" val="215335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quare object with white text&#10;&#10;Description automatically generated">
            <a:extLst>
              <a:ext uri="{FF2B5EF4-FFF2-40B4-BE49-F238E27FC236}">
                <a16:creationId xmlns:a16="http://schemas.microsoft.com/office/drawing/2014/main" id="{9CF1FDC0-CB26-7BFB-9E3B-F152060B6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4" y="-1"/>
            <a:ext cx="10114652" cy="687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F8791-D0C2-7A0A-5173-44F9A2633BCE}"/>
              </a:ext>
            </a:extLst>
          </p:cNvPr>
          <p:cNvSpPr txBox="1"/>
          <p:nvPr/>
        </p:nvSpPr>
        <p:spPr>
          <a:xfrm>
            <a:off x="2505086" y="3036585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CA8EE-D5BF-4D1D-88B5-898D2025FF6F}"/>
              </a:ext>
            </a:extLst>
          </p:cNvPr>
          <p:cNvSpPr txBox="1"/>
          <p:nvPr/>
        </p:nvSpPr>
        <p:spPr>
          <a:xfrm>
            <a:off x="8628611" y="3044896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72F3E-35F7-F524-1610-A32BE8B8072C}"/>
              </a:ext>
            </a:extLst>
          </p:cNvPr>
          <p:cNvSpPr txBox="1"/>
          <p:nvPr/>
        </p:nvSpPr>
        <p:spPr>
          <a:xfrm>
            <a:off x="7007047" y="1059546"/>
            <a:ext cx="1436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5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45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67068F-5E72-E6DC-44ED-C50551373A8C}"/>
              </a:ext>
            </a:extLst>
          </p:cNvPr>
          <p:cNvCxnSpPr>
            <a:cxnSpLocks/>
          </p:cNvCxnSpPr>
          <p:nvPr/>
        </p:nvCxnSpPr>
        <p:spPr>
          <a:xfrm flipH="1">
            <a:off x="6215149" y="2705187"/>
            <a:ext cx="606947" cy="6794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102E360-4A01-3A92-4422-100A107CFCAE}"/>
              </a:ext>
            </a:extLst>
          </p:cNvPr>
          <p:cNvSpPr txBox="1"/>
          <p:nvPr/>
        </p:nvSpPr>
        <p:spPr>
          <a:xfrm>
            <a:off x="6822096" y="2131379"/>
            <a:ext cx="18065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1D2B6D-0D16-EAB2-49F7-FCCB9A53D98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215149" y="1059546"/>
            <a:ext cx="791898" cy="3924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819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square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2A32B96-5A93-E78D-88C0-3F143060A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3" y="0"/>
            <a:ext cx="1009019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4A692-20C6-2A0C-A61B-DFB6B059C10D}"/>
              </a:ext>
            </a:extLst>
          </p:cNvPr>
          <p:cNvSpPr txBox="1"/>
          <p:nvPr/>
        </p:nvSpPr>
        <p:spPr>
          <a:xfrm>
            <a:off x="2505086" y="3036585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8285C-332F-02D1-32DB-592E898E8969}"/>
              </a:ext>
            </a:extLst>
          </p:cNvPr>
          <p:cNvSpPr txBox="1"/>
          <p:nvPr/>
        </p:nvSpPr>
        <p:spPr>
          <a:xfrm>
            <a:off x="8628611" y="3044896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8C1D4-6A4F-238B-7087-F51E4F880592}"/>
              </a:ext>
            </a:extLst>
          </p:cNvPr>
          <p:cNvSpPr txBox="1"/>
          <p:nvPr/>
        </p:nvSpPr>
        <p:spPr>
          <a:xfrm>
            <a:off x="7433767" y="1130033"/>
            <a:ext cx="1436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5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45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C3EA79-E238-865A-F897-CA64DA598861}"/>
              </a:ext>
            </a:extLst>
          </p:cNvPr>
          <p:cNvCxnSpPr>
            <a:cxnSpLocks/>
          </p:cNvCxnSpPr>
          <p:nvPr/>
        </p:nvCxnSpPr>
        <p:spPr>
          <a:xfrm flipH="1">
            <a:off x="6641869" y="2670352"/>
            <a:ext cx="606947" cy="6794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ECA5214-F811-6FEA-F59F-82400CD59923}"/>
              </a:ext>
            </a:extLst>
          </p:cNvPr>
          <p:cNvSpPr txBox="1"/>
          <p:nvPr/>
        </p:nvSpPr>
        <p:spPr>
          <a:xfrm>
            <a:off x="7248816" y="2096544"/>
            <a:ext cx="18065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DAE8FC-204D-20FD-16E4-76D197B4821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6641869" y="1130033"/>
            <a:ext cx="791898" cy="3924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1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66257D2D-6F5C-7ED0-EB83-367698546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4" y="0"/>
            <a:ext cx="100901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63AB77-F618-E15D-6B24-DCB9A59566ED}"/>
              </a:ext>
            </a:extLst>
          </p:cNvPr>
          <p:cNvSpPr txBox="1"/>
          <p:nvPr/>
        </p:nvSpPr>
        <p:spPr>
          <a:xfrm>
            <a:off x="2505086" y="3036585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EFAB55-EAE1-9E32-E161-B47E0F08CC04}"/>
              </a:ext>
            </a:extLst>
          </p:cNvPr>
          <p:cNvSpPr txBox="1"/>
          <p:nvPr/>
        </p:nvSpPr>
        <p:spPr>
          <a:xfrm>
            <a:off x="8628611" y="3044896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E72192-52A9-1907-72E2-48C988C6847D}"/>
              </a:ext>
            </a:extLst>
          </p:cNvPr>
          <p:cNvSpPr txBox="1"/>
          <p:nvPr/>
        </p:nvSpPr>
        <p:spPr>
          <a:xfrm>
            <a:off x="7514216" y="1056685"/>
            <a:ext cx="1436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5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45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6E785B-7D7C-222B-8DC0-37EB69E7AF47}"/>
              </a:ext>
            </a:extLst>
          </p:cNvPr>
          <p:cNvCxnSpPr>
            <a:cxnSpLocks/>
          </p:cNvCxnSpPr>
          <p:nvPr/>
        </p:nvCxnSpPr>
        <p:spPr>
          <a:xfrm flipH="1">
            <a:off x="6534748" y="2443205"/>
            <a:ext cx="897313" cy="6601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744173C-D1E1-A71D-C491-2B9E1E877B26}"/>
              </a:ext>
            </a:extLst>
          </p:cNvPr>
          <p:cNvSpPr txBox="1"/>
          <p:nvPr/>
        </p:nvSpPr>
        <p:spPr>
          <a:xfrm>
            <a:off x="7432061" y="2050790"/>
            <a:ext cx="18065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C36B3-0DDB-AAFE-D896-BFD5ACD8A7AB}"/>
              </a:ext>
            </a:extLst>
          </p:cNvPr>
          <p:cNvCxnSpPr>
            <a:cxnSpLocks/>
          </p:cNvCxnSpPr>
          <p:nvPr/>
        </p:nvCxnSpPr>
        <p:spPr>
          <a:xfrm flipH="1" flipV="1">
            <a:off x="6640163" y="1057651"/>
            <a:ext cx="791898" cy="3924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AC7AD7DA-AF8F-015C-5932-86349E9636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9" t="42146" r="44956" b="42148"/>
          <a:stretch/>
        </p:blipFill>
        <p:spPr>
          <a:xfrm>
            <a:off x="2126254" y="4698000"/>
            <a:ext cx="1080000" cy="1080000"/>
          </a:xfrm>
          <a:prstGeom prst="rect">
            <a:avLst/>
          </a:prstGeom>
        </p:spPr>
      </p:pic>
      <p:pic>
        <p:nvPicPr>
          <p:cNvPr id="21" name="Picture 20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694B2D74-CF9C-7EE0-8AEF-4230C851D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0" t="42257" r="40667" b="41995"/>
          <a:stretch/>
        </p:blipFill>
        <p:spPr>
          <a:xfrm>
            <a:off x="1046254" y="4698000"/>
            <a:ext cx="1080000" cy="1080000"/>
          </a:xfrm>
          <a:prstGeom prst="rect">
            <a:avLst/>
          </a:prstGeom>
        </p:spPr>
      </p:pic>
      <p:pic>
        <p:nvPicPr>
          <p:cNvPr id="22" name="Picture 21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C3803368-37FA-0734-BAD6-2A5EB57D89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47617" r="43510" b="38098"/>
          <a:stretch/>
        </p:blipFill>
        <p:spPr>
          <a:xfrm>
            <a:off x="2126254" y="5778000"/>
            <a:ext cx="1080000" cy="1080000"/>
          </a:xfrm>
          <a:prstGeom prst="rect">
            <a:avLst/>
          </a:prstGeom>
        </p:spPr>
      </p:pic>
      <p:pic>
        <p:nvPicPr>
          <p:cNvPr id="23" name="Picture 22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F843BD1F-3D2D-41C3-E44A-CDCA90546F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6" t="42257" r="44591" b="41995"/>
          <a:stretch/>
        </p:blipFill>
        <p:spPr>
          <a:xfrm>
            <a:off x="1046254" y="5778000"/>
            <a:ext cx="1080000" cy="108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F31B1C-1318-B43D-8AC1-A83623B537F2}"/>
              </a:ext>
            </a:extLst>
          </p:cNvPr>
          <p:cNvSpPr/>
          <p:nvPr/>
        </p:nvSpPr>
        <p:spPr>
          <a:xfrm>
            <a:off x="1046254" y="4698000"/>
            <a:ext cx="1080000" cy="1080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8507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67149158-1B76-D7E4-874C-3A10D5779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" r="6"/>
          <a:stretch/>
        </p:blipFill>
        <p:spPr>
          <a:xfrm>
            <a:off x="1037662" y="0"/>
            <a:ext cx="10116000" cy="687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739C81-0053-5874-4DE6-DC3D35790BE9}"/>
              </a:ext>
            </a:extLst>
          </p:cNvPr>
          <p:cNvSpPr txBox="1"/>
          <p:nvPr/>
        </p:nvSpPr>
        <p:spPr>
          <a:xfrm>
            <a:off x="2505086" y="3036585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24D6F2-72B0-9169-C025-956127AC08E3}"/>
              </a:ext>
            </a:extLst>
          </p:cNvPr>
          <p:cNvSpPr txBox="1"/>
          <p:nvPr/>
        </p:nvSpPr>
        <p:spPr>
          <a:xfrm>
            <a:off x="8628611" y="3044896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1E2E5-3D35-88DB-5CCD-33948B5180C4}"/>
              </a:ext>
            </a:extLst>
          </p:cNvPr>
          <p:cNvSpPr txBox="1"/>
          <p:nvPr/>
        </p:nvSpPr>
        <p:spPr>
          <a:xfrm>
            <a:off x="7191999" y="1070432"/>
            <a:ext cx="1436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5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45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126548-33C7-9643-7F6C-33F1CA8EDD79}"/>
              </a:ext>
            </a:extLst>
          </p:cNvPr>
          <p:cNvCxnSpPr>
            <a:cxnSpLocks/>
          </p:cNvCxnSpPr>
          <p:nvPr/>
        </p:nvCxnSpPr>
        <p:spPr>
          <a:xfrm flipH="1">
            <a:off x="6429165" y="2554360"/>
            <a:ext cx="606947" cy="6794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3678756-213B-8CCF-F2E2-DE24765BC82A}"/>
              </a:ext>
            </a:extLst>
          </p:cNvPr>
          <p:cNvSpPr txBox="1"/>
          <p:nvPr/>
        </p:nvSpPr>
        <p:spPr>
          <a:xfrm>
            <a:off x="7036112" y="2109239"/>
            <a:ext cx="18065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B0EA1F-B44D-179E-475D-34958F003FDE}"/>
              </a:ext>
            </a:extLst>
          </p:cNvPr>
          <p:cNvCxnSpPr>
            <a:cxnSpLocks/>
          </p:cNvCxnSpPr>
          <p:nvPr/>
        </p:nvCxnSpPr>
        <p:spPr>
          <a:xfrm flipH="1" flipV="1">
            <a:off x="6244214" y="1130033"/>
            <a:ext cx="791898" cy="3924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Picture 32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AD57EB64-B0BD-C698-C3B9-51146F488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9" t="42146" r="44956" b="42148"/>
          <a:stretch/>
        </p:blipFill>
        <p:spPr>
          <a:xfrm>
            <a:off x="2117662" y="4716000"/>
            <a:ext cx="1080000" cy="1080000"/>
          </a:xfrm>
          <a:prstGeom prst="rect">
            <a:avLst/>
          </a:prstGeom>
        </p:spPr>
      </p:pic>
      <p:pic>
        <p:nvPicPr>
          <p:cNvPr id="34" name="Picture 33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93CA32CE-8510-398A-4DE2-890868F75D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0" t="42257" r="40667" b="41995"/>
          <a:stretch/>
        </p:blipFill>
        <p:spPr>
          <a:xfrm>
            <a:off x="1037662" y="4716000"/>
            <a:ext cx="1080000" cy="1080000"/>
          </a:xfrm>
          <a:prstGeom prst="rect">
            <a:avLst/>
          </a:prstGeom>
        </p:spPr>
      </p:pic>
      <p:pic>
        <p:nvPicPr>
          <p:cNvPr id="35" name="Picture 34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8675FA59-AED6-AC7B-CA57-1F75E5569E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47617" r="43510" b="38098"/>
          <a:stretch/>
        </p:blipFill>
        <p:spPr>
          <a:xfrm>
            <a:off x="2117662" y="5796000"/>
            <a:ext cx="1080000" cy="1080000"/>
          </a:xfrm>
          <a:prstGeom prst="rect">
            <a:avLst/>
          </a:prstGeom>
        </p:spPr>
      </p:pic>
      <p:pic>
        <p:nvPicPr>
          <p:cNvPr id="36" name="Picture 35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AF6F593F-D699-6B8D-E865-6B334CBDF7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6" t="42257" r="44591" b="41995"/>
          <a:stretch/>
        </p:blipFill>
        <p:spPr>
          <a:xfrm>
            <a:off x="1037662" y="5796000"/>
            <a:ext cx="1080000" cy="1080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66620FF-DD06-38F3-4DC4-76D83462480B}"/>
              </a:ext>
            </a:extLst>
          </p:cNvPr>
          <p:cNvSpPr/>
          <p:nvPr/>
        </p:nvSpPr>
        <p:spPr>
          <a:xfrm>
            <a:off x="2117662" y="4714085"/>
            <a:ext cx="1080000" cy="1080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527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4A582F58-F13A-AB37-260B-669894159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4" y="0"/>
            <a:ext cx="1009019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05A6B4-F690-23EC-D1CB-DDD80A2AA1F2}"/>
              </a:ext>
            </a:extLst>
          </p:cNvPr>
          <p:cNvSpPr txBox="1"/>
          <p:nvPr/>
        </p:nvSpPr>
        <p:spPr>
          <a:xfrm>
            <a:off x="2505086" y="3036585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F2A593-5AED-F88A-FC9E-8627C96C4EFF}"/>
              </a:ext>
            </a:extLst>
          </p:cNvPr>
          <p:cNvSpPr txBox="1"/>
          <p:nvPr/>
        </p:nvSpPr>
        <p:spPr>
          <a:xfrm>
            <a:off x="8628611" y="3044896"/>
            <a:ext cx="171752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Ti/Au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5C30D-EAC8-75D4-6EB3-CAA3375A8BFE}"/>
              </a:ext>
            </a:extLst>
          </p:cNvPr>
          <p:cNvSpPr txBox="1"/>
          <p:nvPr/>
        </p:nvSpPr>
        <p:spPr>
          <a:xfrm>
            <a:off x="7191999" y="1070432"/>
            <a:ext cx="14366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4500" dirty="0">
                <a:solidFill>
                  <a:schemeClr val="bg1"/>
                </a:solidFill>
                <a:latin typeface="DejaVu Sans "/>
              </a:rPr>
              <a:t>SiO</a:t>
            </a:r>
            <a:r>
              <a:rPr lang="en-NZ" sz="4500" baseline="-25000" dirty="0">
                <a:solidFill>
                  <a:schemeClr val="bg1"/>
                </a:solidFill>
                <a:latin typeface="DejaVu Sans "/>
              </a:rPr>
              <a:t>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951B2E-397F-A528-AAF9-DF4A8B9E9089}"/>
              </a:ext>
            </a:extLst>
          </p:cNvPr>
          <p:cNvCxnSpPr>
            <a:cxnSpLocks/>
          </p:cNvCxnSpPr>
          <p:nvPr/>
        </p:nvCxnSpPr>
        <p:spPr>
          <a:xfrm flipH="1">
            <a:off x="6429165" y="2501654"/>
            <a:ext cx="606947" cy="6794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4079E2-13CF-3033-B24E-82B948F886E7}"/>
              </a:ext>
            </a:extLst>
          </p:cNvPr>
          <p:cNvSpPr txBox="1"/>
          <p:nvPr/>
        </p:nvSpPr>
        <p:spPr>
          <a:xfrm>
            <a:off x="7036112" y="2109239"/>
            <a:ext cx="18065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4500" dirty="0">
                <a:solidFill>
                  <a:schemeClr val="bg1"/>
                </a:solidFill>
                <a:latin typeface="DejaVu Sans "/>
                <a:cs typeface="Helvetica" panose="020B0604020202020204" pitchFamily="34" charset="0"/>
              </a:rPr>
              <a:t>CNTs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D5CE44-BF7F-0860-20A0-FA4D453D6EDD}"/>
              </a:ext>
            </a:extLst>
          </p:cNvPr>
          <p:cNvCxnSpPr>
            <a:cxnSpLocks/>
          </p:cNvCxnSpPr>
          <p:nvPr/>
        </p:nvCxnSpPr>
        <p:spPr>
          <a:xfrm flipH="1" flipV="1">
            <a:off x="6244214" y="1130033"/>
            <a:ext cx="791898" cy="3924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F2FDA438-927C-CFAD-8295-FF098B5FE1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9" t="42146" r="44956" b="42148"/>
          <a:stretch/>
        </p:blipFill>
        <p:spPr>
          <a:xfrm>
            <a:off x="2130904" y="4698000"/>
            <a:ext cx="1080000" cy="1080000"/>
          </a:xfrm>
          <a:prstGeom prst="rect">
            <a:avLst/>
          </a:prstGeom>
        </p:spPr>
      </p:pic>
      <p:pic>
        <p:nvPicPr>
          <p:cNvPr id="35" name="Picture 34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62B8B369-47BD-FF02-E6C0-7B1AB40EA1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0" t="42257" r="40667" b="41995"/>
          <a:stretch/>
        </p:blipFill>
        <p:spPr>
          <a:xfrm>
            <a:off x="1050904" y="4698000"/>
            <a:ext cx="1080000" cy="1080000"/>
          </a:xfrm>
          <a:prstGeom prst="rect">
            <a:avLst/>
          </a:prstGeom>
        </p:spPr>
      </p:pic>
      <p:pic>
        <p:nvPicPr>
          <p:cNvPr id="36" name="Picture 35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15E1FB7A-61B3-FA5B-03CF-F5D5E9A570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47617" r="43510" b="38098"/>
          <a:stretch/>
        </p:blipFill>
        <p:spPr>
          <a:xfrm>
            <a:off x="2130904" y="5778000"/>
            <a:ext cx="1080000" cy="1080000"/>
          </a:xfrm>
          <a:prstGeom prst="rect">
            <a:avLst/>
          </a:prstGeom>
        </p:spPr>
      </p:pic>
      <p:pic>
        <p:nvPicPr>
          <p:cNvPr id="37" name="Picture 36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51C97E71-B4D3-B25A-DE98-569FBE6DB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6" t="42257" r="44591" b="41995"/>
          <a:stretch/>
        </p:blipFill>
        <p:spPr>
          <a:xfrm>
            <a:off x="1050904" y="5778000"/>
            <a:ext cx="1080000" cy="108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4BB4D15-580A-AFAE-CA14-DDB0F888D931}"/>
              </a:ext>
            </a:extLst>
          </p:cNvPr>
          <p:cNvSpPr/>
          <p:nvPr/>
        </p:nvSpPr>
        <p:spPr>
          <a:xfrm>
            <a:off x="1050904" y="5778000"/>
            <a:ext cx="1080000" cy="1080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5344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een light&#10;&#10;Description automatically generated">
            <a:extLst>
              <a:ext uri="{FF2B5EF4-FFF2-40B4-BE49-F238E27FC236}">
                <a16:creationId xmlns:a16="http://schemas.microsoft.com/office/drawing/2014/main" id="{A7762502-01DB-1AA8-23B4-273C843FC8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8"/>
          <a:stretch/>
        </p:blipFill>
        <p:spPr>
          <a:xfrm>
            <a:off x="949235" y="0"/>
            <a:ext cx="10089671" cy="6858000"/>
          </a:xfrm>
          <a:prstGeom prst="rect">
            <a:avLst/>
          </a:prstGeom>
        </p:spPr>
      </p:pic>
      <p:pic>
        <p:nvPicPr>
          <p:cNvPr id="20" name="Picture 19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DCA38B47-A653-7D47-1FDC-D06B4CA6E2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9" t="42146" r="44956" b="42148"/>
          <a:stretch/>
        </p:blipFill>
        <p:spPr>
          <a:xfrm>
            <a:off x="2029235" y="4698000"/>
            <a:ext cx="1080000" cy="1080000"/>
          </a:xfrm>
          <a:prstGeom prst="rect">
            <a:avLst/>
          </a:prstGeom>
        </p:spPr>
      </p:pic>
      <p:pic>
        <p:nvPicPr>
          <p:cNvPr id="21" name="Picture 20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9B98C1BA-E6A5-85BA-E89A-F78A3CBA03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0" t="42257" r="40667" b="41995"/>
          <a:stretch/>
        </p:blipFill>
        <p:spPr>
          <a:xfrm>
            <a:off x="949235" y="4698000"/>
            <a:ext cx="1080000" cy="1080000"/>
          </a:xfrm>
          <a:prstGeom prst="rect">
            <a:avLst/>
          </a:prstGeom>
        </p:spPr>
      </p:pic>
      <p:pic>
        <p:nvPicPr>
          <p:cNvPr id="22" name="Picture 21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A5957200-0745-741C-4B21-7848C9EF2F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47617" r="43510" b="38098"/>
          <a:stretch/>
        </p:blipFill>
        <p:spPr>
          <a:xfrm>
            <a:off x="2029235" y="5778000"/>
            <a:ext cx="1080000" cy="1080000"/>
          </a:xfrm>
          <a:prstGeom prst="rect">
            <a:avLst/>
          </a:prstGeom>
        </p:spPr>
      </p:pic>
      <p:pic>
        <p:nvPicPr>
          <p:cNvPr id="23" name="Picture 22" descr="A green rectangular object with white text&#10;&#10;Description automatically generated">
            <a:extLst>
              <a:ext uri="{FF2B5EF4-FFF2-40B4-BE49-F238E27FC236}">
                <a16:creationId xmlns:a16="http://schemas.microsoft.com/office/drawing/2014/main" id="{E06132BA-6C93-F8A5-91E3-44476E8FA9A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6" t="42257" r="44591" b="41995"/>
          <a:stretch/>
        </p:blipFill>
        <p:spPr>
          <a:xfrm>
            <a:off x="949235" y="5778000"/>
            <a:ext cx="1080000" cy="1080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36CF0E-0603-EFB9-2514-542232495A41}"/>
              </a:ext>
            </a:extLst>
          </p:cNvPr>
          <p:cNvSpPr/>
          <p:nvPr/>
        </p:nvSpPr>
        <p:spPr>
          <a:xfrm>
            <a:off x="2029235" y="5778000"/>
            <a:ext cx="1080000" cy="1080000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9057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75B7-525B-FFD9-DB87-72F8AD99F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2631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96</Words>
  <Application>Microsoft Office PowerPoint</Application>
  <PresentationFormat>Widescreen</PresentationFormat>
  <Paragraphs>56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DejaVu Sans 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Ned Treacher</dc:creator>
  <cp:lastModifiedBy>Ned Treacher</cp:lastModifiedBy>
  <cp:revision>15</cp:revision>
  <dcterms:created xsi:type="dcterms:W3CDTF">2024-01-29T23:32:19Z</dcterms:created>
  <dcterms:modified xsi:type="dcterms:W3CDTF">2024-02-08T02:26:12Z</dcterms:modified>
</cp:coreProperties>
</file>